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14"/>
  </p:notesMasterIdLst>
  <p:sldIdLst>
    <p:sldId id="256" r:id="rId3"/>
    <p:sldId id="273" r:id="rId4"/>
    <p:sldId id="274" r:id="rId5"/>
    <p:sldId id="275" r:id="rId6"/>
    <p:sldId id="276" r:id="rId7"/>
    <p:sldId id="277" r:id="rId8"/>
    <p:sldId id="272" r:id="rId9"/>
    <p:sldId id="278" r:id="rId10"/>
    <p:sldId id="279" r:id="rId11"/>
    <p:sldId id="280" r:id="rId12"/>
    <p:sldId id="266" r:id="rId13"/>
  </p:sldIdLst>
  <p:sldSz cx="12192000" cy="6858000"/>
  <p:notesSz cx="6858000" cy="9144000"/>
  <p:embeddedFontLst>
    <p:embeddedFont>
      <p:font typeface="Alfarn" panose="00000800000000000000" charset="0"/>
      <p:bold r:id="rId15"/>
    </p:embeddedFont>
    <p:embeddedFont>
      <p:font typeface="Calibri" panose="020F0502020204030204" pitchFamily="34" charset="0"/>
      <p:regular r:id="rId16"/>
      <p:bold r:id="rId17"/>
      <p:italic r:id="rId18"/>
      <p:boldItalic r:id="rId19"/>
    </p:embeddedFont>
    <p:embeddedFont>
      <p:font typeface="CarlMarx" panose="020B0604020202020204" charset="0"/>
      <p:regular r:id="rId20"/>
      <p:bold r:id="rId21"/>
    </p:embeddedFont>
    <p:embeddedFont>
      <p:font typeface="Consolas" panose="020B0609020204030204" pitchFamily="49" charset="0"/>
      <p:regular r:id="rId22"/>
      <p:bold r:id="rId23"/>
      <p:italic r:id="rId24"/>
      <p:boldItalic r:id="rId25"/>
    </p:embeddedFont>
    <p:embeddedFont>
      <p:font typeface="Segoe UI" panose="020B0502040204020203" pitchFamily="34" charset="0"/>
      <p:regular r:id="rId26"/>
      <p:bold r:id="rId27"/>
      <p:italic r:id="rId28"/>
      <p:boldItalic r:id="rId29"/>
    </p:embeddedFont>
    <p:embeddedFont>
      <p:font typeface="Stencil" panose="040409050D0802020404" pitchFamily="82" charset="0"/>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D49"/>
    <a:srgbClr val="B3B9B5"/>
    <a:srgbClr val="FF64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97" autoAdjust="0"/>
    <p:restoredTop sz="62667" autoAdjust="0"/>
  </p:normalViewPr>
  <p:slideViewPr>
    <p:cSldViewPr snapToGrid="0">
      <p:cViewPr varScale="1">
        <p:scale>
          <a:sx n="72" d="100"/>
          <a:sy n="72" d="100"/>
        </p:scale>
        <p:origin x="145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2019-06-05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10</a:t>
            </a:fld>
            <a:endParaRPr lang="en-US"/>
          </a:p>
        </p:txBody>
      </p:sp>
    </p:spTree>
    <p:extLst>
      <p:ext uri="{BB962C8B-B14F-4D97-AF65-F5344CB8AC3E}">
        <p14:creationId xmlns:p14="http://schemas.microsoft.com/office/powerpoint/2010/main" val="14763624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11</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9</a:t>
            </a:fld>
            <a:endParaRPr lang="en-US"/>
          </a:p>
        </p:txBody>
      </p:sp>
    </p:spTree>
    <p:extLst>
      <p:ext uri="{BB962C8B-B14F-4D97-AF65-F5344CB8AC3E}">
        <p14:creationId xmlns:p14="http://schemas.microsoft.com/office/powerpoint/2010/main" val="22055160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bielawb</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bielawb</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bielawb</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1243550" y="4600276"/>
            <a:ext cx="9704901"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https://github.com/psconfeu/2019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bielawb</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theme" Target="../theme/theme2.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bielawb</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6"/>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7">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6">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bielawb</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The PowerShell Playbook</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Bartosz Bielawski</a:t>
            </a:r>
          </a:p>
        </p:txBody>
      </p:sp>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033E910-1CC8-4690-B6A4-2CA8495CD88D}"/>
              </a:ext>
            </a:extLst>
          </p:cNvPr>
          <p:cNvSpPr>
            <a:spLocks noGrp="1"/>
          </p:cNvSpPr>
          <p:nvPr>
            <p:ph type="title"/>
          </p:nvPr>
        </p:nvSpPr>
        <p:spPr/>
        <p:txBody>
          <a:bodyPr/>
          <a:lstStyle/>
          <a:p>
            <a:r>
              <a:rPr lang="en-US" dirty="0"/>
              <a:t>Summary</a:t>
            </a:r>
          </a:p>
        </p:txBody>
      </p:sp>
      <p:sp>
        <p:nvSpPr>
          <p:cNvPr id="5" name="Content Placeholder 4">
            <a:extLst>
              <a:ext uri="{FF2B5EF4-FFF2-40B4-BE49-F238E27FC236}">
                <a16:creationId xmlns:a16="http://schemas.microsoft.com/office/drawing/2014/main" id="{03EFCFBF-B49B-463A-A879-20A1EFEB746F}"/>
              </a:ext>
            </a:extLst>
          </p:cNvPr>
          <p:cNvSpPr>
            <a:spLocks noGrp="1"/>
          </p:cNvSpPr>
          <p:nvPr>
            <p:ph idx="1"/>
          </p:nvPr>
        </p:nvSpPr>
        <p:spPr/>
        <p:txBody>
          <a:bodyPr/>
          <a:lstStyle/>
          <a:p>
            <a:r>
              <a:rPr lang="en-US" dirty="0"/>
              <a:t>Suit up!</a:t>
            </a:r>
          </a:p>
          <a:p>
            <a:r>
              <a:rPr lang="en-US" dirty="0"/>
              <a:t>Play in code golf!</a:t>
            </a:r>
          </a:p>
          <a:p>
            <a:r>
              <a:rPr lang="en-US" dirty="0"/>
              <a:t>Be awesome!</a:t>
            </a:r>
          </a:p>
          <a:p>
            <a:r>
              <a:rPr lang="en-US" dirty="0"/>
              <a:t>Be like Jaap!</a:t>
            </a:r>
          </a:p>
        </p:txBody>
      </p:sp>
      <p:sp>
        <p:nvSpPr>
          <p:cNvPr id="3" name="Footer Placeholder 2">
            <a:extLst>
              <a:ext uri="{FF2B5EF4-FFF2-40B4-BE49-F238E27FC236}">
                <a16:creationId xmlns:a16="http://schemas.microsoft.com/office/drawing/2014/main" id="{F6E99922-73A7-452E-819C-E4D1A197C9DE}"/>
              </a:ext>
            </a:extLst>
          </p:cNvPr>
          <p:cNvSpPr>
            <a:spLocks noGrp="1"/>
          </p:cNvSpPr>
          <p:nvPr>
            <p:ph type="ftr" sz="quarter" idx="11"/>
          </p:nvPr>
        </p:nvSpPr>
        <p:spPr/>
        <p:txBody>
          <a:bodyPr/>
          <a:lstStyle/>
          <a:p>
            <a:r>
              <a:rPr lang="en-US"/>
              <a:t>bielawb</a:t>
            </a:r>
          </a:p>
        </p:txBody>
      </p:sp>
      <p:pic>
        <p:nvPicPr>
          <p:cNvPr id="6" name="Picture 5">
            <a:extLst>
              <a:ext uri="{FF2B5EF4-FFF2-40B4-BE49-F238E27FC236}">
                <a16:creationId xmlns:a16="http://schemas.microsoft.com/office/drawing/2014/main" id="{C5A17A64-E927-4739-96A7-877F9B0101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3102" y="775252"/>
            <a:ext cx="4970697" cy="5307496"/>
          </a:xfrm>
          <a:prstGeom prst="rect">
            <a:avLst/>
          </a:prstGeom>
        </p:spPr>
      </p:pic>
    </p:spTree>
    <p:extLst>
      <p:ext uri="{BB962C8B-B14F-4D97-AF65-F5344CB8AC3E}">
        <p14:creationId xmlns:p14="http://schemas.microsoft.com/office/powerpoint/2010/main" val="2582794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anim calcmode="lin" valueType="num">
                                      <p:cBhvr additive="base">
                                        <p:cTn id="13"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anim calcmode="lin" valueType="num">
                                      <p:cBhvr additive="base">
                                        <p:cTn id="19"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xit" presetSubtype="4" fill="hold" nodeType="clickEffect">
                                  <p:stCondLst>
                                    <p:cond delay="0"/>
                                  </p:stCondLst>
                                  <p:childTnLst>
                                    <p:anim calcmode="lin" valueType="num">
                                      <p:cBhvr additive="base">
                                        <p:cTn id="24" dur="500"/>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5" dur="500"/>
                                        <p:tgtEl>
                                          <p:spTgt spid="5">
                                            <p:txEl>
                                              <p:pRg st="2" end="2"/>
                                            </p:txEl>
                                          </p:spTgt>
                                        </p:tgtEl>
                                        <p:attrNameLst>
                                          <p:attrName>ppt_y</p:attrName>
                                        </p:attrNameLst>
                                      </p:cBhvr>
                                      <p:tavLst>
                                        <p:tav tm="0">
                                          <p:val>
                                            <p:strVal val="ppt_y"/>
                                          </p:val>
                                        </p:tav>
                                        <p:tav tm="100000">
                                          <p:val>
                                            <p:strVal val="1+ppt_h/2"/>
                                          </p:val>
                                        </p:tav>
                                      </p:tavLst>
                                    </p:anim>
                                    <p:set>
                                      <p:cBhvr>
                                        <p:cTn id="26" dur="1" fill="hold">
                                          <p:stCondLst>
                                            <p:cond delay="499"/>
                                          </p:stCondLst>
                                        </p:cTn>
                                        <p:tgtEl>
                                          <p:spTgt spid="5">
                                            <p:txEl>
                                              <p:pRg st="2" end="2"/>
                                            </p:txEl>
                                          </p:spTgt>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5">
                                            <p:txEl>
                                              <p:pRg st="3" end="3"/>
                                            </p:txEl>
                                          </p:spTgt>
                                        </p:tgtEl>
                                        <p:attrNameLst>
                                          <p:attrName>style.visibility</p:attrName>
                                        </p:attrNameLst>
                                      </p:cBhvr>
                                      <p:to>
                                        <p:strVal val="visible"/>
                                      </p:to>
                                    </p:set>
                                    <p:anim calcmode="lin" valueType="num">
                                      <p:cBhvr additive="base">
                                        <p:cTn id="31" dur="500" fill="hold"/>
                                        <p:tgtEl>
                                          <p:spTgt spid="5">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5">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1000"/>
                                        <p:tgtEl>
                                          <p:spTgt spid="6"/>
                                        </p:tgtEl>
                                      </p:cBhvr>
                                    </p:animEffect>
                                    <p:anim calcmode="lin" valueType="num">
                                      <p:cBhvr>
                                        <p:cTn id="38" dur="1000" fill="hold"/>
                                        <p:tgtEl>
                                          <p:spTgt spid="6"/>
                                        </p:tgtEl>
                                        <p:attrNameLst>
                                          <p:attrName>ppt_x</p:attrName>
                                        </p:attrNameLst>
                                      </p:cBhvr>
                                      <p:tavLst>
                                        <p:tav tm="0">
                                          <p:val>
                                            <p:strVal val="#ppt_x"/>
                                          </p:val>
                                        </p:tav>
                                        <p:tav tm="100000">
                                          <p:val>
                                            <p:strVal val="#ppt_x"/>
                                          </p:val>
                                        </p:tav>
                                      </p:tavLst>
                                    </p:anim>
                                    <p:anim calcmode="lin" valueType="num">
                                      <p:cBhvr>
                                        <p:cTn id="3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Microsoft </a:t>
            </a:r>
            <a:r>
              <a:rPr lang="en-US" strike="sngStrike" dirty="0"/>
              <a:t>PowerShell</a:t>
            </a:r>
            <a:r>
              <a:rPr lang="en-US" dirty="0"/>
              <a:t> CDM MVP</a:t>
            </a:r>
          </a:p>
          <a:p>
            <a:r>
              <a:rPr lang="en-US" dirty="0"/>
              <a:t>Windows Engineer @ Optiver</a:t>
            </a:r>
          </a:p>
          <a:p>
            <a:r>
              <a:rPr lang="en-US" dirty="0"/>
              <a:t>Email: bartek.bielawski@live.com</a:t>
            </a:r>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bielawb</a:t>
            </a:r>
            <a:endParaRPr lang="en-US" dirty="0"/>
          </a:p>
        </p:txBody>
      </p:sp>
    </p:spTree>
    <p:extLst>
      <p:ext uri="{BB962C8B-B14F-4D97-AF65-F5344CB8AC3E}">
        <p14:creationId xmlns:p14="http://schemas.microsoft.com/office/powerpoint/2010/main" val="18409389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bielawb</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The PowerShell Playbook</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Bartosz Bielawski</a:t>
            </a:r>
          </a:p>
        </p:txBody>
      </p:sp>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3434434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bielawb</a:t>
            </a:r>
          </a:p>
        </p:txBody>
      </p:sp>
    </p:spTree>
    <p:extLst>
      <p:ext uri="{BB962C8B-B14F-4D97-AF65-F5344CB8AC3E}">
        <p14:creationId xmlns:p14="http://schemas.microsoft.com/office/powerpoint/2010/main" val="313276267"/>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23</TotalTime>
  <Words>454</Words>
  <Application>Microsoft Office PowerPoint</Application>
  <PresentationFormat>Widescreen</PresentationFormat>
  <Paragraphs>64</Paragraphs>
  <Slides>11</Slides>
  <Notes>11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11</vt:i4>
      </vt:variant>
    </vt:vector>
  </HeadingPairs>
  <TitlesOfParts>
    <vt:vector size="20" baseType="lpstr">
      <vt:lpstr>Alfarn</vt:lpstr>
      <vt:lpstr>Segoe UI</vt:lpstr>
      <vt:lpstr>Calibri</vt:lpstr>
      <vt:lpstr>Consolas</vt:lpstr>
      <vt:lpstr>Arial</vt:lpstr>
      <vt:lpstr>Stencil</vt:lpstr>
      <vt:lpstr>CarlMarx</vt:lpstr>
      <vt:lpstr>Office</vt:lpstr>
      <vt:lpstr>Custom Design</vt:lpstr>
      <vt:lpstr>The PowerShell Playbook</vt:lpstr>
      <vt:lpstr>PowerPoint Presentation</vt:lpstr>
      <vt:lpstr>PowerPoint Presentation</vt:lpstr>
      <vt:lpstr>PowerPoint Presentation</vt:lpstr>
      <vt:lpstr>PowerPoint Presentation</vt:lpstr>
      <vt:lpstr>PowerPoint Presentation</vt:lpstr>
      <vt:lpstr>The PowerShell Playbook</vt:lpstr>
      <vt:lpstr>PowerPoint Presentation</vt:lpstr>
      <vt:lpstr>PowerPoint Presentation</vt:lpstr>
      <vt:lpstr>Summary</vt:lpstr>
      <vt:lpstr>about_Speaker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Bartek Bielawski</cp:lastModifiedBy>
  <cp:revision>18</cp:revision>
  <dcterms:created xsi:type="dcterms:W3CDTF">2019-04-18T11:57:57Z</dcterms:created>
  <dcterms:modified xsi:type="dcterms:W3CDTF">2019-06-05T21:38:48Z</dcterms:modified>
</cp:coreProperties>
</file>

<file path=docProps/thumbnail.jpeg>
</file>